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7" r:id="rId3"/>
    <p:sldId id="262" r:id="rId4"/>
    <p:sldId id="261" r:id="rId5"/>
    <p:sldId id="258" r:id="rId6"/>
    <p:sldId id="264" r:id="rId7"/>
    <p:sldId id="256" r:id="rId8"/>
    <p:sldId id="263" r:id="rId9"/>
    <p:sldId id="259" r:id="rId10"/>
    <p:sldId id="265" r:id="rId11"/>
    <p:sldId id="267" r:id="rId12"/>
    <p:sldId id="266" r:id="rId1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135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25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181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495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29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60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738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932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831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031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642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72A1F-5EE6-0A4B-8D01-DB7BEF088A5A}" type="datetimeFigureOut">
              <a:rPr lang="es-EC" smtClean="0"/>
              <a:t>8/5/2024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D865-4743-104C-9879-A2BD12AB84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320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CAAC2D-2268-5B43-A74B-FF5426CE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9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EF286F-A0CD-1343-BEF3-FAB66E9D8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" y="0"/>
            <a:ext cx="1066726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4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B40057-4715-1547-A947-8F1FD207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" y="0"/>
            <a:ext cx="1067994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275285-A19B-2F4E-B89C-6FAC07C78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" y="0"/>
            <a:ext cx="1067994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6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30CD0F-594F-0D4C-B855-05DE964F2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7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50F318-C4C6-574A-871C-B65F6F8A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8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E8487B-8188-764E-8A44-FAC9B5D5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C79C40-51E2-D84A-A118-F534EF34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CA893D-4268-CD4E-96FD-5CA68FB3A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9190AD-2C7F-EC42-A957-785A727F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8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9C8FB53-B9F5-6146-B55E-9CACD4247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2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F3D20E-EC59-6C49-A47F-E9050B51C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" y="0"/>
            <a:ext cx="1067994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71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0</Words>
  <Application>Microsoft Office PowerPoint</Application>
  <PresentationFormat>Personalizado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Fiita Álvarez</dc:creator>
  <cp:lastModifiedBy>Marina Vargas</cp:lastModifiedBy>
  <cp:revision>3</cp:revision>
  <dcterms:created xsi:type="dcterms:W3CDTF">2022-02-23T16:11:54Z</dcterms:created>
  <dcterms:modified xsi:type="dcterms:W3CDTF">2024-05-08T17:35:38Z</dcterms:modified>
</cp:coreProperties>
</file>